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EABC5E-D51B-4476-A9DC-B1E30CACF296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FCE9CB6A-6897-43DC-BB8D-97EC65AA3A30}">
      <dgm:prSet phldrT="[Texte]"/>
      <dgm:spPr>
        <a:solidFill>
          <a:schemeClr val="bg2">
            <a:lumMod val="60000"/>
            <a:lumOff val="4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fr-FR" dirty="0" err="1"/>
            <a:t>idee</a:t>
          </a:r>
          <a:endParaRPr lang="fr-FR" dirty="0"/>
        </a:p>
      </dgm:t>
    </dgm:pt>
    <dgm:pt modelId="{9652CA27-F5B3-4582-8C05-582273DDCB65}" type="parTrans" cxnId="{4C160E25-19E1-4DDD-A57B-0BDD48642AFE}">
      <dgm:prSet/>
      <dgm:spPr/>
      <dgm:t>
        <a:bodyPr/>
        <a:lstStyle/>
        <a:p>
          <a:endParaRPr lang="fr-FR"/>
        </a:p>
      </dgm:t>
    </dgm:pt>
    <dgm:pt modelId="{9D82F720-120A-4544-8EF1-1ABBECC8D2F1}" type="sibTrans" cxnId="{4C160E25-19E1-4DDD-A57B-0BDD48642AFE}">
      <dgm:prSet/>
      <dgm:spPr/>
      <dgm:t>
        <a:bodyPr/>
        <a:lstStyle/>
        <a:p>
          <a:endParaRPr lang="fr-FR"/>
        </a:p>
      </dgm:t>
    </dgm:pt>
    <dgm:pt modelId="{523ADB43-CCD5-4BCB-817E-2B26187C89D8}">
      <dgm:prSet phldrT="[Texte]"/>
      <dgm:spPr>
        <a:solidFill>
          <a:schemeClr val="lt1">
            <a:hueOff val="0"/>
            <a:satOff val="0"/>
            <a:lumOff val="0"/>
            <a:alpha val="72000"/>
          </a:schemeClr>
        </a:solidFill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Introduction</a:t>
          </a:r>
        </a:p>
      </dgm:t>
    </dgm:pt>
    <dgm:pt modelId="{7FAEE0ED-E38C-4353-88F2-FFFD87DE6ABC}" type="parTrans" cxnId="{82692E4D-44E4-429E-AF35-F2A2FBD8BB1A}">
      <dgm:prSet/>
      <dgm:spPr/>
      <dgm:t>
        <a:bodyPr/>
        <a:lstStyle/>
        <a:p>
          <a:endParaRPr lang="fr-FR"/>
        </a:p>
      </dgm:t>
    </dgm:pt>
    <dgm:pt modelId="{5F675677-3FFD-474F-892C-EB1C9FE61A84}" type="sibTrans" cxnId="{82692E4D-44E4-429E-AF35-F2A2FBD8BB1A}">
      <dgm:prSet/>
      <dgm:spPr/>
      <dgm:t>
        <a:bodyPr/>
        <a:lstStyle/>
        <a:p>
          <a:endParaRPr lang="fr-FR"/>
        </a:p>
      </dgm:t>
    </dgm:pt>
    <dgm:pt modelId="{CC38DBD5-3C8A-450E-816C-EB03E4D5C3ED}">
      <dgm:prSet phldrT="[Texte]"/>
      <dgm:spPr>
        <a:solidFill>
          <a:schemeClr val="lt1">
            <a:hueOff val="0"/>
            <a:satOff val="0"/>
            <a:lumOff val="0"/>
            <a:alpha val="72000"/>
          </a:schemeClr>
        </a:solidFill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 err="1"/>
            <a:t>Problems</a:t>
          </a:r>
          <a:endParaRPr lang="fr-FR" dirty="0"/>
        </a:p>
      </dgm:t>
    </dgm:pt>
    <dgm:pt modelId="{362B47E9-F73A-4770-B892-2C0922279948}" type="parTrans" cxnId="{8AF62EA7-7B85-471C-BC51-22A61D68FD74}">
      <dgm:prSet/>
      <dgm:spPr/>
      <dgm:t>
        <a:bodyPr/>
        <a:lstStyle/>
        <a:p>
          <a:endParaRPr lang="fr-FR"/>
        </a:p>
      </dgm:t>
    </dgm:pt>
    <dgm:pt modelId="{4050811F-CF2C-4811-AE95-2732D85D39A1}" type="sibTrans" cxnId="{8AF62EA7-7B85-471C-BC51-22A61D68FD74}">
      <dgm:prSet/>
      <dgm:spPr/>
      <dgm:t>
        <a:bodyPr/>
        <a:lstStyle/>
        <a:p>
          <a:endParaRPr lang="fr-FR"/>
        </a:p>
      </dgm:t>
    </dgm:pt>
    <dgm:pt modelId="{ECA1A598-AD1E-4CFD-AA2F-715A2EE3A61F}">
      <dgm:prSet phldrT="[Texte]"/>
      <dgm:spPr>
        <a:solidFill>
          <a:schemeClr val="bg2">
            <a:lumMod val="60000"/>
            <a:lumOff val="4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fr-FR" dirty="0"/>
            <a:t>Conception</a:t>
          </a:r>
        </a:p>
      </dgm:t>
    </dgm:pt>
    <dgm:pt modelId="{E9FAD286-38EA-4DE2-A999-D40FC4B88B9D}" type="parTrans" cxnId="{1D6790FC-4870-4F45-95D7-BCA537F8FA06}">
      <dgm:prSet/>
      <dgm:spPr/>
      <dgm:t>
        <a:bodyPr/>
        <a:lstStyle/>
        <a:p>
          <a:endParaRPr lang="fr-FR"/>
        </a:p>
      </dgm:t>
    </dgm:pt>
    <dgm:pt modelId="{17B5881D-2EC2-48A4-9EC9-F98BC00CD625}" type="sibTrans" cxnId="{1D6790FC-4870-4F45-95D7-BCA537F8FA06}">
      <dgm:prSet/>
      <dgm:spPr/>
      <dgm:t>
        <a:bodyPr/>
        <a:lstStyle/>
        <a:p>
          <a:endParaRPr lang="fr-FR"/>
        </a:p>
      </dgm:t>
    </dgm:pt>
    <dgm:pt modelId="{77DE330B-32ED-446E-95D3-5CA40517CD48}">
      <dgm:prSet phldrT="[Texte]"/>
      <dgm:spPr>
        <a:solidFill>
          <a:schemeClr val="lt1">
            <a:hueOff val="0"/>
            <a:satOff val="0"/>
            <a:lumOff val="0"/>
            <a:alpha val="72000"/>
          </a:schemeClr>
        </a:solidFill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 err="1"/>
            <a:t>Needs</a:t>
          </a:r>
          <a:endParaRPr lang="fr-FR" dirty="0"/>
        </a:p>
      </dgm:t>
    </dgm:pt>
    <dgm:pt modelId="{A09E3B18-9844-4E00-8335-B14FFD51A292}" type="parTrans" cxnId="{3CC2036B-E002-4EC5-8A30-B8C1E100F44C}">
      <dgm:prSet/>
      <dgm:spPr/>
      <dgm:t>
        <a:bodyPr/>
        <a:lstStyle/>
        <a:p>
          <a:endParaRPr lang="fr-FR"/>
        </a:p>
      </dgm:t>
    </dgm:pt>
    <dgm:pt modelId="{ECE902D4-4FA1-4733-A41C-F210AF91A5C1}" type="sibTrans" cxnId="{3CC2036B-E002-4EC5-8A30-B8C1E100F44C}">
      <dgm:prSet/>
      <dgm:spPr/>
      <dgm:t>
        <a:bodyPr/>
        <a:lstStyle/>
        <a:p>
          <a:endParaRPr lang="fr-FR"/>
        </a:p>
      </dgm:t>
    </dgm:pt>
    <dgm:pt modelId="{3A5BA3A5-E8A1-4176-8D41-E3663545288C}">
      <dgm:prSet phldrT="[Texte]"/>
      <dgm:spPr>
        <a:solidFill>
          <a:schemeClr val="bg2">
            <a:lumMod val="60000"/>
            <a:lumOff val="4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fr-FR" dirty="0" err="1"/>
            <a:t>Realisation</a:t>
          </a:r>
          <a:endParaRPr lang="fr-FR" dirty="0"/>
        </a:p>
      </dgm:t>
    </dgm:pt>
    <dgm:pt modelId="{78376EAA-ECA4-44D0-8B21-EB030E2D4DC8}" type="parTrans" cxnId="{38FBEDA7-9D09-4DDA-899B-4B331D29FAB0}">
      <dgm:prSet/>
      <dgm:spPr/>
      <dgm:t>
        <a:bodyPr/>
        <a:lstStyle/>
        <a:p>
          <a:endParaRPr lang="fr-FR"/>
        </a:p>
      </dgm:t>
    </dgm:pt>
    <dgm:pt modelId="{3B02DF7E-EFC2-4F67-971C-7EDB5FFF2DB6}" type="sibTrans" cxnId="{38FBEDA7-9D09-4DDA-899B-4B331D29FAB0}">
      <dgm:prSet/>
      <dgm:spPr/>
      <dgm:t>
        <a:bodyPr/>
        <a:lstStyle/>
        <a:p>
          <a:endParaRPr lang="fr-FR"/>
        </a:p>
      </dgm:t>
    </dgm:pt>
    <dgm:pt modelId="{0B804652-624A-44B1-B0BB-C05F8C7D716B}">
      <dgm:prSet phldrT="[Texte]"/>
      <dgm:spPr>
        <a:solidFill>
          <a:schemeClr val="lt1">
            <a:hueOff val="0"/>
            <a:satOff val="0"/>
            <a:lumOff val="0"/>
            <a:alpha val="72000"/>
          </a:schemeClr>
        </a:solidFill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Interface</a:t>
          </a:r>
        </a:p>
      </dgm:t>
    </dgm:pt>
    <dgm:pt modelId="{F285D0BC-D4F9-4D87-A94C-9817D0921573}" type="parTrans" cxnId="{34ACB3A8-0483-45B4-8C45-8359F4D16B95}">
      <dgm:prSet/>
      <dgm:spPr/>
      <dgm:t>
        <a:bodyPr/>
        <a:lstStyle/>
        <a:p>
          <a:endParaRPr lang="fr-FR"/>
        </a:p>
      </dgm:t>
    </dgm:pt>
    <dgm:pt modelId="{4360024F-3444-4622-8D70-25293D0EB952}" type="sibTrans" cxnId="{34ACB3A8-0483-45B4-8C45-8359F4D16B95}">
      <dgm:prSet/>
      <dgm:spPr/>
      <dgm:t>
        <a:bodyPr/>
        <a:lstStyle/>
        <a:p>
          <a:endParaRPr lang="fr-FR"/>
        </a:p>
      </dgm:t>
    </dgm:pt>
    <dgm:pt modelId="{035B0E67-8B85-4E5E-8B56-B9B64D6123CC}">
      <dgm:prSet phldrT="[Texte]"/>
      <dgm:spPr>
        <a:solidFill>
          <a:schemeClr val="lt1">
            <a:hueOff val="0"/>
            <a:satOff val="0"/>
            <a:lumOff val="0"/>
            <a:alpha val="72000"/>
          </a:schemeClr>
        </a:solidFill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Solution</a:t>
          </a:r>
        </a:p>
      </dgm:t>
    </dgm:pt>
    <dgm:pt modelId="{D1F2F317-ADB4-4731-BB62-FBFF1526E055}" type="parTrans" cxnId="{48DB5562-A1FA-4F58-B449-EEA7F8E1DFF0}">
      <dgm:prSet/>
      <dgm:spPr/>
      <dgm:t>
        <a:bodyPr/>
        <a:lstStyle/>
        <a:p>
          <a:endParaRPr lang="fr-FR"/>
        </a:p>
      </dgm:t>
    </dgm:pt>
    <dgm:pt modelId="{E19E75E3-05E3-4867-8AC7-69E500B93BEB}" type="sibTrans" cxnId="{48DB5562-A1FA-4F58-B449-EEA7F8E1DFF0}">
      <dgm:prSet/>
      <dgm:spPr/>
      <dgm:t>
        <a:bodyPr/>
        <a:lstStyle/>
        <a:p>
          <a:endParaRPr lang="fr-FR"/>
        </a:p>
      </dgm:t>
    </dgm:pt>
    <dgm:pt modelId="{F0772CB6-DED6-4CA9-9A25-C80DCF81E6E2}">
      <dgm:prSet phldrT="[Texte]"/>
      <dgm:spPr>
        <a:solidFill>
          <a:schemeClr val="lt1">
            <a:hueOff val="0"/>
            <a:satOff val="0"/>
            <a:lumOff val="0"/>
            <a:alpha val="72000"/>
          </a:schemeClr>
        </a:solidFill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Diagramme de classe</a:t>
          </a:r>
        </a:p>
      </dgm:t>
    </dgm:pt>
    <dgm:pt modelId="{631275AC-B86A-4E11-B7F6-AC721E8258BD}" type="parTrans" cxnId="{F50A8474-4C4C-41DF-87FD-3EBBF006C927}">
      <dgm:prSet/>
      <dgm:spPr/>
      <dgm:t>
        <a:bodyPr/>
        <a:lstStyle/>
        <a:p>
          <a:endParaRPr lang="fr-FR"/>
        </a:p>
      </dgm:t>
    </dgm:pt>
    <dgm:pt modelId="{AFEEC52D-6DC2-4598-BC85-3628E2E0B24B}" type="sibTrans" cxnId="{F50A8474-4C4C-41DF-87FD-3EBBF006C927}">
      <dgm:prSet/>
      <dgm:spPr/>
      <dgm:t>
        <a:bodyPr/>
        <a:lstStyle/>
        <a:p>
          <a:endParaRPr lang="fr-FR"/>
        </a:p>
      </dgm:t>
    </dgm:pt>
    <dgm:pt modelId="{E4C15DE0-F3B5-45C6-934B-90595396BE4F}">
      <dgm:prSet phldrT="[Texte]"/>
      <dgm:spPr>
        <a:solidFill>
          <a:schemeClr val="lt1">
            <a:hueOff val="0"/>
            <a:satOff val="0"/>
            <a:lumOff val="0"/>
            <a:alpha val="72000"/>
          </a:schemeClr>
        </a:solidFill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Architecture</a:t>
          </a:r>
        </a:p>
      </dgm:t>
    </dgm:pt>
    <dgm:pt modelId="{5A851563-02EA-4D22-904B-BF75D0897388}" type="parTrans" cxnId="{93DD0EDF-6F7A-460D-85D0-2FE4A72D6C33}">
      <dgm:prSet/>
      <dgm:spPr/>
      <dgm:t>
        <a:bodyPr/>
        <a:lstStyle/>
        <a:p>
          <a:endParaRPr lang="fr-FR"/>
        </a:p>
      </dgm:t>
    </dgm:pt>
    <dgm:pt modelId="{BAD41BE7-1881-4014-B98F-DC5AF57849EA}" type="sibTrans" cxnId="{93DD0EDF-6F7A-460D-85D0-2FE4A72D6C33}">
      <dgm:prSet/>
      <dgm:spPr/>
      <dgm:t>
        <a:bodyPr/>
        <a:lstStyle/>
        <a:p>
          <a:endParaRPr lang="fr-FR"/>
        </a:p>
      </dgm:t>
    </dgm:pt>
    <dgm:pt modelId="{F5D9FD5E-FBE6-4109-A23C-84F116EA22B0}">
      <dgm:prSet phldrT="[Texte]"/>
      <dgm:spPr>
        <a:solidFill>
          <a:schemeClr val="lt1">
            <a:hueOff val="0"/>
            <a:satOff val="0"/>
            <a:lumOff val="0"/>
            <a:alpha val="72000"/>
          </a:schemeClr>
        </a:solidFill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 err="1"/>
            <a:t>Softwer</a:t>
          </a:r>
          <a:r>
            <a:rPr lang="fr-FR" dirty="0"/>
            <a:t> </a:t>
          </a:r>
          <a:r>
            <a:rPr lang="fr-FR" dirty="0" err="1"/>
            <a:t>choices</a:t>
          </a:r>
          <a:endParaRPr lang="fr-FR" dirty="0"/>
        </a:p>
      </dgm:t>
    </dgm:pt>
    <dgm:pt modelId="{0680773F-5D92-4912-AAAE-F4AF0333AD2D}" type="parTrans" cxnId="{426A860A-CE45-4624-811B-296969FD744C}">
      <dgm:prSet/>
      <dgm:spPr/>
      <dgm:t>
        <a:bodyPr/>
        <a:lstStyle/>
        <a:p>
          <a:endParaRPr lang="fr-FR"/>
        </a:p>
      </dgm:t>
    </dgm:pt>
    <dgm:pt modelId="{90372CCA-96D5-4240-83EF-7FCBD91D9F65}" type="sibTrans" cxnId="{426A860A-CE45-4624-811B-296969FD744C}">
      <dgm:prSet/>
      <dgm:spPr/>
      <dgm:t>
        <a:bodyPr/>
        <a:lstStyle/>
        <a:p>
          <a:endParaRPr lang="fr-FR"/>
        </a:p>
      </dgm:t>
    </dgm:pt>
    <dgm:pt modelId="{1BC1D3C9-CAFB-4620-A591-C235348B0B22}">
      <dgm:prSet phldrT="[Texte]"/>
      <dgm:spPr>
        <a:solidFill>
          <a:schemeClr val="bg2">
            <a:lumMod val="60000"/>
            <a:lumOff val="4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fr-FR" dirty="0"/>
            <a:t>conclusion</a:t>
          </a:r>
        </a:p>
      </dgm:t>
    </dgm:pt>
    <dgm:pt modelId="{EA5168D3-0088-4200-85B7-5240A30FF979}" type="parTrans" cxnId="{6C0134D9-3D7F-4DB0-892E-B638268839F2}">
      <dgm:prSet/>
      <dgm:spPr/>
      <dgm:t>
        <a:bodyPr/>
        <a:lstStyle/>
        <a:p>
          <a:endParaRPr lang="fr-FR"/>
        </a:p>
      </dgm:t>
    </dgm:pt>
    <dgm:pt modelId="{4BAC3538-DA79-4B80-9A61-0309D9FA2EDE}" type="sibTrans" cxnId="{6C0134D9-3D7F-4DB0-892E-B638268839F2}">
      <dgm:prSet/>
      <dgm:spPr/>
      <dgm:t>
        <a:bodyPr/>
        <a:lstStyle/>
        <a:p>
          <a:endParaRPr lang="fr-FR"/>
        </a:p>
      </dgm:t>
    </dgm:pt>
    <dgm:pt modelId="{1F867C31-0F8F-4C9B-BE4A-4192A11A3716}">
      <dgm:prSet phldrT="[Texte]"/>
      <dgm:spPr>
        <a:solidFill>
          <a:schemeClr val="lt1">
            <a:hueOff val="0"/>
            <a:satOff val="0"/>
            <a:lumOff val="0"/>
            <a:alpha val="72000"/>
          </a:schemeClr>
        </a:solidFill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 err="1"/>
            <a:t>Difficulties</a:t>
          </a:r>
          <a:endParaRPr lang="fr-FR" dirty="0"/>
        </a:p>
      </dgm:t>
    </dgm:pt>
    <dgm:pt modelId="{D578D605-10BD-41A7-A704-B4CDD63A8A10}" type="parTrans" cxnId="{EE0453B1-635B-454F-9E50-474E37625FAF}">
      <dgm:prSet/>
      <dgm:spPr/>
      <dgm:t>
        <a:bodyPr/>
        <a:lstStyle/>
        <a:p>
          <a:endParaRPr lang="fr-FR"/>
        </a:p>
      </dgm:t>
    </dgm:pt>
    <dgm:pt modelId="{83364A5B-0F42-4EFC-96EE-83F7E4A73CC1}" type="sibTrans" cxnId="{EE0453B1-635B-454F-9E50-474E37625FAF}">
      <dgm:prSet/>
      <dgm:spPr/>
      <dgm:t>
        <a:bodyPr/>
        <a:lstStyle/>
        <a:p>
          <a:endParaRPr lang="fr-FR"/>
        </a:p>
      </dgm:t>
    </dgm:pt>
    <dgm:pt modelId="{34FE2E55-FA8D-4DFD-AE74-F7ACF7C36002}">
      <dgm:prSet phldrT="[Texte]"/>
      <dgm:spPr>
        <a:solidFill>
          <a:schemeClr val="lt1">
            <a:hueOff val="0"/>
            <a:satOff val="0"/>
            <a:lumOff val="0"/>
            <a:alpha val="72000"/>
          </a:schemeClr>
        </a:solidFill>
        <a:ln>
          <a:solidFill>
            <a:schemeClr val="bg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Perspectives</a:t>
          </a:r>
        </a:p>
      </dgm:t>
    </dgm:pt>
    <dgm:pt modelId="{CF14A8C6-D82D-48E3-A27F-937ACDC71DF1}" type="parTrans" cxnId="{1FBBBAF6-7D9F-4A52-9C43-D13FD689B37C}">
      <dgm:prSet/>
      <dgm:spPr/>
      <dgm:t>
        <a:bodyPr/>
        <a:lstStyle/>
        <a:p>
          <a:endParaRPr lang="fr-FR"/>
        </a:p>
      </dgm:t>
    </dgm:pt>
    <dgm:pt modelId="{2DAF2947-8B02-4C89-9E79-A0AC3CC0A94B}" type="sibTrans" cxnId="{1FBBBAF6-7D9F-4A52-9C43-D13FD689B37C}">
      <dgm:prSet/>
      <dgm:spPr/>
      <dgm:t>
        <a:bodyPr/>
        <a:lstStyle/>
        <a:p>
          <a:endParaRPr lang="fr-FR"/>
        </a:p>
      </dgm:t>
    </dgm:pt>
    <dgm:pt modelId="{EA84BD45-1CFB-411D-9943-64A2B832C32B}" type="pres">
      <dgm:prSet presAssocID="{C8EABC5E-D51B-4476-A9DC-B1E30CACF296}" presName="linearFlow" presStyleCnt="0">
        <dgm:presLayoutVars>
          <dgm:dir/>
          <dgm:animLvl val="lvl"/>
          <dgm:resizeHandles val="exact"/>
        </dgm:presLayoutVars>
      </dgm:prSet>
      <dgm:spPr/>
    </dgm:pt>
    <dgm:pt modelId="{1F2C046A-9E3E-47E3-BE8E-22C51D18A959}" type="pres">
      <dgm:prSet presAssocID="{FCE9CB6A-6897-43DC-BB8D-97EC65AA3A30}" presName="composite" presStyleCnt="0"/>
      <dgm:spPr/>
    </dgm:pt>
    <dgm:pt modelId="{3ABF99FC-291A-45A0-AA70-961140BDB7A5}" type="pres">
      <dgm:prSet presAssocID="{FCE9CB6A-6897-43DC-BB8D-97EC65AA3A30}" presName="parentText" presStyleLbl="alignNode1" presStyleIdx="0" presStyleCnt="4" custLinFactNeighborY="0">
        <dgm:presLayoutVars>
          <dgm:chMax val="1"/>
          <dgm:bulletEnabled val="1"/>
        </dgm:presLayoutVars>
      </dgm:prSet>
      <dgm:spPr/>
    </dgm:pt>
    <dgm:pt modelId="{BB03A3AD-E735-4916-9C1A-CF9B668943AE}" type="pres">
      <dgm:prSet presAssocID="{FCE9CB6A-6897-43DC-BB8D-97EC65AA3A30}" presName="descendantText" presStyleLbl="alignAcc1" presStyleIdx="0" presStyleCnt="4" custLinFactNeighborY="4044">
        <dgm:presLayoutVars>
          <dgm:bulletEnabled val="1"/>
        </dgm:presLayoutVars>
      </dgm:prSet>
      <dgm:spPr/>
    </dgm:pt>
    <dgm:pt modelId="{4180AF2D-A47D-4D70-BAB7-EDFAAFA51295}" type="pres">
      <dgm:prSet presAssocID="{9D82F720-120A-4544-8EF1-1ABBECC8D2F1}" presName="sp" presStyleCnt="0"/>
      <dgm:spPr/>
    </dgm:pt>
    <dgm:pt modelId="{FAE2205A-BBA5-4D13-90CE-F6D4E5F2216D}" type="pres">
      <dgm:prSet presAssocID="{ECA1A598-AD1E-4CFD-AA2F-715A2EE3A61F}" presName="composite" presStyleCnt="0"/>
      <dgm:spPr/>
    </dgm:pt>
    <dgm:pt modelId="{15A139AC-2E17-49E0-9481-E43379C68A5B}" type="pres">
      <dgm:prSet presAssocID="{ECA1A598-AD1E-4CFD-AA2F-715A2EE3A61F}" presName="parentText" presStyleLbl="alignNode1" presStyleIdx="1" presStyleCnt="4" custLinFactNeighborY="0">
        <dgm:presLayoutVars>
          <dgm:chMax val="1"/>
          <dgm:bulletEnabled val="1"/>
        </dgm:presLayoutVars>
      </dgm:prSet>
      <dgm:spPr/>
    </dgm:pt>
    <dgm:pt modelId="{85ECF6F1-7301-4C9C-8878-7DAC4530859C}" type="pres">
      <dgm:prSet presAssocID="{ECA1A598-AD1E-4CFD-AA2F-715A2EE3A61F}" presName="descendantText" presStyleLbl="alignAcc1" presStyleIdx="1" presStyleCnt="4" custLinFactNeighborY="2342">
        <dgm:presLayoutVars>
          <dgm:bulletEnabled val="1"/>
        </dgm:presLayoutVars>
      </dgm:prSet>
      <dgm:spPr/>
    </dgm:pt>
    <dgm:pt modelId="{08C1B482-3066-4888-93C5-6436F7A8950D}" type="pres">
      <dgm:prSet presAssocID="{17B5881D-2EC2-48A4-9EC9-F98BC00CD625}" presName="sp" presStyleCnt="0"/>
      <dgm:spPr/>
    </dgm:pt>
    <dgm:pt modelId="{66E36547-06A0-4F12-B4B5-8797DB542CCF}" type="pres">
      <dgm:prSet presAssocID="{3A5BA3A5-E8A1-4176-8D41-E3663545288C}" presName="composite" presStyleCnt="0"/>
      <dgm:spPr/>
    </dgm:pt>
    <dgm:pt modelId="{AE93AFD6-C73F-4A83-A190-2AE8D83500F6}" type="pres">
      <dgm:prSet presAssocID="{3A5BA3A5-E8A1-4176-8D41-E3663545288C}" presName="parentText" presStyleLbl="alignNode1" presStyleIdx="2" presStyleCnt="4" custLinFactNeighborY="0">
        <dgm:presLayoutVars>
          <dgm:chMax val="1"/>
          <dgm:bulletEnabled val="1"/>
        </dgm:presLayoutVars>
      </dgm:prSet>
      <dgm:spPr/>
    </dgm:pt>
    <dgm:pt modelId="{795574F1-5946-40C7-B533-9012989D897B}" type="pres">
      <dgm:prSet presAssocID="{3A5BA3A5-E8A1-4176-8D41-E3663545288C}" presName="descendantText" presStyleLbl="alignAcc1" presStyleIdx="2" presStyleCnt="4" custLinFactNeighborY="2342">
        <dgm:presLayoutVars>
          <dgm:bulletEnabled val="1"/>
        </dgm:presLayoutVars>
      </dgm:prSet>
      <dgm:spPr/>
    </dgm:pt>
    <dgm:pt modelId="{FD32DB78-82F1-4533-8629-BAADDA28C364}" type="pres">
      <dgm:prSet presAssocID="{3B02DF7E-EFC2-4F67-971C-7EDB5FFF2DB6}" presName="sp" presStyleCnt="0"/>
      <dgm:spPr/>
    </dgm:pt>
    <dgm:pt modelId="{6AFDDFE2-F6B6-4544-B78C-48D781425F87}" type="pres">
      <dgm:prSet presAssocID="{1BC1D3C9-CAFB-4620-A591-C235348B0B22}" presName="composite" presStyleCnt="0"/>
      <dgm:spPr/>
    </dgm:pt>
    <dgm:pt modelId="{E8E9C5DC-A4E2-467F-B00A-4F831E52A3CB}" type="pres">
      <dgm:prSet presAssocID="{1BC1D3C9-CAFB-4620-A591-C235348B0B22}" presName="parentText" presStyleLbl="alignNode1" presStyleIdx="3" presStyleCnt="4" custLinFactNeighborY="0">
        <dgm:presLayoutVars>
          <dgm:chMax val="1"/>
          <dgm:bulletEnabled val="1"/>
        </dgm:presLayoutVars>
      </dgm:prSet>
      <dgm:spPr/>
    </dgm:pt>
    <dgm:pt modelId="{41B4B1D7-690E-4C82-99CF-57FE1B4851CD}" type="pres">
      <dgm:prSet presAssocID="{1BC1D3C9-CAFB-4620-A591-C235348B0B22}" presName="descendantText" presStyleLbl="alignAcc1" presStyleIdx="3" presStyleCnt="4" custLinFactNeighborY="0">
        <dgm:presLayoutVars>
          <dgm:bulletEnabled val="1"/>
        </dgm:presLayoutVars>
      </dgm:prSet>
      <dgm:spPr/>
    </dgm:pt>
  </dgm:ptLst>
  <dgm:cxnLst>
    <dgm:cxn modelId="{2A7D5807-973A-4CE6-BB55-A44B56C1969E}" type="presOf" srcId="{E4C15DE0-F3B5-45C6-934B-90595396BE4F}" destId="{795574F1-5946-40C7-B533-9012989D897B}" srcOrd="0" destOrd="1" presId="urn:microsoft.com/office/officeart/2005/8/layout/chevron2"/>
    <dgm:cxn modelId="{426A860A-CE45-4624-811B-296969FD744C}" srcId="{3A5BA3A5-E8A1-4176-8D41-E3663545288C}" destId="{F5D9FD5E-FBE6-4109-A23C-84F116EA22B0}" srcOrd="0" destOrd="0" parTransId="{0680773F-5D92-4912-AAAE-F4AF0333AD2D}" sibTransId="{90372CCA-96D5-4240-83EF-7FCBD91D9F65}"/>
    <dgm:cxn modelId="{D643F80B-DBF0-4C7F-84FB-C47384F1CB58}" type="presOf" srcId="{34FE2E55-FA8D-4DFD-AE74-F7ACF7C36002}" destId="{41B4B1D7-690E-4C82-99CF-57FE1B4851CD}" srcOrd="0" destOrd="1" presId="urn:microsoft.com/office/officeart/2005/8/layout/chevron2"/>
    <dgm:cxn modelId="{4C160E25-19E1-4DDD-A57B-0BDD48642AFE}" srcId="{C8EABC5E-D51B-4476-A9DC-B1E30CACF296}" destId="{FCE9CB6A-6897-43DC-BB8D-97EC65AA3A30}" srcOrd="0" destOrd="0" parTransId="{9652CA27-F5B3-4582-8C05-582273DDCB65}" sibTransId="{9D82F720-120A-4544-8EF1-1ABBECC8D2F1}"/>
    <dgm:cxn modelId="{B246B22C-D7A4-4F40-B1BE-1D425AAF5864}" type="presOf" srcId="{F5D9FD5E-FBE6-4109-A23C-84F116EA22B0}" destId="{795574F1-5946-40C7-B533-9012989D897B}" srcOrd="0" destOrd="0" presId="urn:microsoft.com/office/officeart/2005/8/layout/chevron2"/>
    <dgm:cxn modelId="{48DB5562-A1FA-4F58-B449-EEA7F8E1DFF0}" srcId="{FCE9CB6A-6897-43DC-BB8D-97EC65AA3A30}" destId="{035B0E67-8B85-4E5E-8B56-B9B64D6123CC}" srcOrd="2" destOrd="0" parTransId="{D1F2F317-ADB4-4731-BB62-FBFF1526E055}" sibTransId="{E19E75E3-05E3-4867-8AC7-69E500B93BEB}"/>
    <dgm:cxn modelId="{3CC2036B-E002-4EC5-8A30-B8C1E100F44C}" srcId="{ECA1A598-AD1E-4CFD-AA2F-715A2EE3A61F}" destId="{77DE330B-32ED-446E-95D3-5CA40517CD48}" srcOrd="0" destOrd="0" parTransId="{A09E3B18-9844-4E00-8335-B14FFD51A292}" sibTransId="{ECE902D4-4FA1-4733-A41C-F210AF91A5C1}"/>
    <dgm:cxn modelId="{82692E4D-44E4-429E-AF35-F2A2FBD8BB1A}" srcId="{FCE9CB6A-6897-43DC-BB8D-97EC65AA3A30}" destId="{523ADB43-CCD5-4BCB-817E-2B26187C89D8}" srcOrd="0" destOrd="0" parTransId="{7FAEE0ED-E38C-4353-88F2-FFFD87DE6ABC}" sibTransId="{5F675677-3FFD-474F-892C-EB1C9FE61A84}"/>
    <dgm:cxn modelId="{5F550371-90D5-4ECD-B644-42B3B68198C0}" type="presOf" srcId="{3A5BA3A5-E8A1-4176-8D41-E3663545288C}" destId="{AE93AFD6-C73F-4A83-A190-2AE8D83500F6}" srcOrd="0" destOrd="0" presId="urn:microsoft.com/office/officeart/2005/8/layout/chevron2"/>
    <dgm:cxn modelId="{F50A8474-4C4C-41DF-87FD-3EBBF006C927}" srcId="{ECA1A598-AD1E-4CFD-AA2F-715A2EE3A61F}" destId="{F0772CB6-DED6-4CA9-9A25-C80DCF81E6E2}" srcOrd="1" destOrd="0" parTransId="{631275AC-B86A-4E11-B7F6-AC721E8258BD}" sibTransId="{AFEEC52D-6DC2-4598-BC85-3628E2E0B24B}"/>
    <dgm:cxn modelId="{22521988-AD8A-4979-9474-40CF30B38007}" type="presOf" srcId="{CC38DBD5-3C8A-450E-816C-EB03E4D5C3ED}" destId="{BB03A3AD-E735-4916-9C1A-CF9B668943AE}" srcOrd="0" destOrd="1" presId="urn:microsoft.com/office/officeart/2005/8/layout/chevron2"/>
    <dgm:cxn modelId="{86F65599-4FA4-4DDE-8E25-8A9C3CAC4111}" type="presOf" srcId="{035B0E67-8B85-4E5E-8B56-B9B64D6123CC}" destId="{BB03A3AD-E735-4916-9C1A-CF9B668943AE}" srcOrd="0" destOrd="2" presId="urn:microsoft.com/office/officeart/2005/8/layout/chevron2"/>
    <dgm:cxn modelId="{B7974AA2-F0F5-4DEE-A5B0-E9B95C1105EA}" type="presOf" srcId="{0B804652-624A-44B1-B0BB-C05F8C7D716B}" destId="{795574F1-5946-40C7-B533-9012989D897B}" srcOrd="0" destOrd="2" presId="urn:microsoft.com/office/officeart/2005/8/layout/chevron2"/>
    <dgm:cxn modelId="{8AF62EA7-7B85-471C-BC51-22A61D68FD74}" srcId="{FCE9CB6A-6897-43DC-BB8D-97EC65AA3A30}" destId="{CC38DBD5-3C8A-450E-816C-EB03E4D5C3ED}" srcOrd="1" destOrd="0" parTransId="{362B47E9-F73A-4770-B892-2C0922279948}" sibTransId="{4050811F-CF2C-4811-AE95-2732D85D39A1}"/>
    <dgm:cxn modelId="{38FBEDA7-9D09-4DDA-899B-4B331D29FAB0}" srcId="{C8EABC5E-D51B-4476-A9DC-B1E30CACF296}" destId="{3A5BA3A5-E8A1-4176-8D41-E3663545288C}" srcOrd="2" destOrd="0" parTransId="{78376EAA-ECA4-44D0-8B21-EB030E2D4DC8}" sibTransId="{3B02DF7E-EFC2-4F67-971C-7EDB5FFF2DB6}"/>
    <dgm:cxn modelId="{34ACB3A8-0483-45B4-8C45-8359F4D16B95}" srcId="{3A5BA3A5-E8A1-4176-8D41-E3663545288C}" destId="{0B804652-624A-44B1-B0BB-C05F8C7D716B}" srcOrd="2" destOrd="0" parTransId="{F285D0BC-D4F9-4D87-A94C-9817D0921573}" sibTransId="{4360024F-3444-4622-8D70-25293D0EB952}"/>
    <dgm:cxn modelId="{6FBA33A9-34F0-4360-81C3-3BCB9703FD21}" type="presOf" srcId="{C8EABC5E-D51B-4476-A9DC-B1E30CACF296}" destId="{EA84BD45-1CFB-411D-9943-64A2B832C32B}" srcOrd="0" destOrd="0" presId="urn:microsoft.com/office/officeart/2005/8/layout/chevron2"/>
    <dgm:cxn modelId="{C0ED09B0-D041-46F5-9BC4-7E022E2F4EC5}" type="presOf" srcId="{F0772CB6-DED6-4CA9-9A25-C80DCF81E6E2}" destId="{85ECF6F1-7301-4C9C-8878-7DAC4530859C}" srcOrd="0" destOrd="1" presId="urn:microsoft.com/office/officeart/2005/8/layout/chevron2"/>
    <dgm:cxn modelId="{EE0453B1-635B-454F-9E50-474E37625FAF}" srcId="{1BC1D3C9-CAFB-4620-A591-C235348B0B22}" destId="{1F867C31-0F8F-4C9B-BE4A-4192A11A3716}" srcOrd="0" destOrd="0" parTransId="{D578D605-10BD-41A7-A704-B4CDD63A8A10}" sibTransId="{83364A5B-0F42-4EFC-96EE-83F7E4A73CC1}"/>
    <dgm:cxn modelId="{22F207BC-E45C-45D9-94EF-72867E6DD01A}" type="presOf" srcId="{1F867C31-0F8F-4C9B-BE4A-4192A11A3716}" destId="{41B4B1D7-690E-4C82-99CF-57FE1B4851CD}" srcOrd="0" destOrd="0" presId="urn:microsoft.com/office/officeart/2005/8/layout/chevron2"/>
    <dgm:cxn modelId="{9E7A92C4-3D25-48BC-8781-0A96CAB59120}" type="presOf" srcId="{77DE330B-32ED-446E-95D3-5CA40517CD48}" destId="{85ECF6F1-7301-4C9C-8878-7DAC4530859C}" srcOrd="0" destOrd="0" presId="urn:microsoft.com/office/officeart/2005/8/layout/chevron2"/>
    <dgm:cxn modelId="{6C0134D9-3D7F-4DB0-892E-B638268839F2}" srcId="{C8EABC5E-D51B-4476-A9DC-B1E30CACF296}" destId="{1BC1D3C9-CAFB-4620-A591-C235348B0B22}" srcOrd="3" destOrd="0" parTransId="{EA5168D3-0088-4200-85B7-5240A30FF979}" sibTransId="{4BAC3538-DA79-4B80-9A61-0309D9FA2EDE}"/>
    <dgm:cxn modelId="{53F364DD-C3DE-435D-9826-59374675640A}" type="presOf" srcId="{523ADB43-CCD5-4BCB-817E-2B26187C89D8}" destId="{BB03A3AD-E735-4916-9C1A-CF9B668943AE}" srcOrd="0" destOrd="0" presId="urn:microsoft.com/office/officeart/2005/8/layout/chevron2"/>
    <dgm:cxn modelId="{93DD0EDF-6F7A-460D-85D0-2FE4A72D6C33}" srcId="{3A5BA3A5-E8A1-4176-8D41-E3663545288C}" destId="{E4C15DE0-F3B5-45C6-934B-90595396BE4F}" srcOrd="1" destOrd="0" parTransId="{5A851563-02EA-4D22-904B-BF75D0897388}" sibTransId="{BAD41BE7-1881-4014-B98F-DC5AF57849EA}"/>
    <dgm:cxn modelId="{819B23E3-B585-4C4A-95E1-BAEE621E5F4F}" type="presOf" srcId="{1BC1D3C9-CAFB-4620-A591-C235348B0B22}" destId="{E8E9C5DC-A4E2-467F-B00A-4F831E52A3CB}" srcOrd="0" destOrd="0" presId="urn:microsoft.com/office/officeart/2005/8/layout/chevron2"/>
    <dgm:cxn modelId="{28372BF6-016F-4524-B1CF-27931500BBE6}" type="presOf" srcId="{ECA1A598-AD1E-4CFD-AA2F-715A2EE3A61F}" destId="{15A139AC-2E17-49E0-9481-E43379C68A5B}" srcOrd="0" destOrd="0" presId="urn:microsoft.com/office/officeart/2005/8/layout/chevron2"/>
    <dgm:cxn modelId="{1FBBBAF6-7D9F-4A52-9C43-D13FD689B37C}" srcId="{1BC1D3C9-CAFB-4620-A591-C235348B0B22}" destId="{34FE2E55-FA8D-4DFD-AE74-F7ACF7C36002}" srcOrd="1" destOrd="0" parTransId="{CF14A8C6-D82D-48E3-A27F-937ACDC71DF1}" sibTransId="{2DAF2947-8B02-4C89-9E79-A0AC3CC0A94B}"/>
    <dgm:cxn modelId="{1D6790FC-4870-4F45-95D7-BCA537F8FA06}" srcId="{C8EABC5E-D51B-4476-A9DC-B1E30CACF296}" destId="{ECA1A598-AD1E-4CFD-AA2F-715A2EE3A61F}" srcOrd="1" destOrd="0" parTransId="{E9FAD286-38EA-4DE2-A999-D40FC4B88B9D}" sibTransId="{17B5881D-2EC2-48A4-9EC9-F98BC00CD625}"/>
    <dgm:cxn modelId="{6E9A2AFE-94CD-4762-8A1F-3DA7B973C8A2}" type="presOf" srcId="{FCE9CB6A-6897-43DC-BB8D-97EC65AA3A30}" destId="{3ABF99FC-291A-45A0-AA70-961140BDB7A5}" srcOrd="0" destOrd="0" presId="urn:microsoft.com/office/officeart/2005/8/layout/chevron2"/>
    <dgm:cxn modelId="{84C77D3E-356A-4C4A-A27B-B39E74D588D5}" type="presParOf" srcId="{EA84BD45-1CFB-411D-9943-64A2B832C32B}" destId="{1F2C046A-9E3E-47E3-BE8E-22C51D18A959}" srcOrd="0" destOrd="0" presId="urn:microsoft.com/office/officeart/2005/8/layout/chevron2"/>
    <dgm:cxn modelId="{CDEDB458-4BF1-4443-8AD7-02573353C944}" type="presParOf" srcId="{1F2C046A-9E3E-47E3-BE8E-22C51D18A959}" destId="{3ABF99FC-291A-45A0-AA70-961140BDB7A5}" srcOrd="0" destOrd="0" presId="urn:microsoft.com/office/officeart/2005/8/layout/chevron2"/>
    <dgm:cxn modelId="{50BE8C48-A3B5-41B5-8F81-FBC79625D1F5}" type="presParOf" srcId="{1F2C046A-9E3E-47E3-BE8E-22C51D18A959}" destId="{BB03A3AD-E735-4916-9C1A-CF9B668943AE}" srcOrd="1" destOrd="0" presId="urn:microsoft.com/office/officeart/2005/8/layout/chevron2"/>
    <dgm:cxn modelId="{C7B21816-8C44-459F-929B-ECCBAC4F5F1A}" type="presParOf" srcId="{EA84BD45-1CFB-411D-9943-64A2B832C32B}" destId="{4180AF2D-A47D-4D70-BAB7-EDFAAFA51295}" srcOrd="1" destOrd="0" presId="urn:microsoft.com/office/officeart/2005/8/layout/chevron2"/>
    <dgm:cxn modelId="{9E71B22F-AA27-44A9-A03C-01125FC66175}" type="presParOf" srcId="{EA84BD45-1CFB-411D-9943-64A2B832C32B}" destId="{FAE2205A-BBA5-4D13-90CE-F6D4E5F2216D}" srcOrd="2" destOrd="0" presId="urn:microsoft.com/office/officeart/2005/8/layout/chevron2"/>
    <dgm:cxn modelId="{E5E84C23-81FD-4C8D-9A6C-E0AF614291CA}" type="presParOf" srcId="{FAE2205A-BBA5-4D13-90CE-F6D4E5F2216D}" destId="{15A139AC-2E17-49E0-9481-E43379C68A5B}" srcOrd="0" destOrd="0" presId="urn:microsoft.com/office/officeart/2005/8/layout/chevron2"/>
    <dgm:cxn modelId="{A138D143-966B-40E1-AF87-AAE0EF22C3E5}" type="presParOf" srcId="{FAE2205A-BBA5-4D13-90CE-F6D4E5F2216D}" destId="{85ECF6F1-7301-4C9C-8878-7DAC4530859C}" srcOrd="1" destOrd="0" presId="urn:microsoft.com/office/officeart/2005/8/layout/chevron2"/>
    <dgm:cxn modelId="{1C3212EB-CDF4-4C48-B48C-48D758EA70D1}" type="presParOf" srcId="{EA84BD45-1CFB-411D-9943-64A2B832C32B}" destId="{08C1B482-3066-4888-93C5-6436F7A8950D}" srcOrd="3" destOrd="0" presId="urn:microsoft.com/office/officeart/2005/8/layout/chevron2"/>
    <dgm:cxn modelId="{CD17A7E3-5424-4DAA-BE63-109932B04828}" type="presParOf" srcId="{EA84BD45-1CFB-411D-9943-64A2B832C32B}" destId="{66E36547-06A0-4F12-B4B5-8797DB542CCF}" srcOrd="4" destOrd="0" presId="urn:microsoft.com/office/officeart/2005/8/layout/chevron2"/>
    <dgm:cxn modelId="{F3251D0D-2E5E-46BC-B317-9E84671A5EEE}" type="presParOf" srcId="{66E36547-06A0-4F12-B4B5-8797DB542CCF}" destId="{AE93AFD6-C73F-4A83-A190-2AE8D83500F6}" srcOrd="0" destOrd="0" presId="urn:microsoft.com/office/officeart/2005/8/layout/chevron2"/>
    <dgm:cxn modelId="{47E0C297-7F44-43E5-9837-70FE1A130B60}" type="presParOf" srcId="{66E36547-06A0-4F12-B4B5-8797DB542CCF}" destId="{795574F1-5946-40C7-B533-9012989D897B}" srcOrd="1" destOrd="0" presId="urn:microsoft.com/office/officeart/2005/8/layout/chevron2"/>
    <dgm:cxn modelId="{05B7D4A5-FD27-4F0D-AAB3-09E5711A311E}" type="presParOf" srcId="{EA84BD45-1CFB-411D-9943-64A2B832C32B}" destId="{FD32DB78-82F1-4533-8629-BAADDA28C364}" srcOrd="5" destOrd="0" presId="urn:microsoft.com/office/officeart/2005/8/layout/chevron2"/>
    <dgm:cxn modelId="{5C460AA4-3CAE-479E-A671-DD9353970088}" type="presParOf" srcId="{EA84BD45-1CFB-411D-9943-64A2B832C32B}" destId="{6AFDDFE2-F6B6-4544-B78C-48D781425F87}" srcOrd="6" destOrd="0" presId="urn:microsoft.com/office/officeart/2005/8/layout/chevron2"/>
    <dgm:cxn modelId="{FD9E04BD-5923-458F-9215-4C8B1FC6D57B}" type="presParOf" srcId="{6AFDDFE2-F6B6-4544-B78C-48D781425F87}" destId="{E8E9C5DC-A4E2-467F-B00A-4F831E52A3CB}" srcOrd="0" destOrd="0" presId="urn:microsoft.com/office/officeart/2005/8/layout/chevron2"/>
    <dgm:cxn modelId="{1E83185B-0ED4-4723-82E8-2AE938A4E5D6}" type="presParOf" srcId="{6AFDDFE2-F6B6-4544-B78C-48D781425F87}" destId="{41B4B1D7-690E-4C82-99CF-57FE1B4851C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BF99FC-291A-45A0-AA70-961140BDB7A5}">
      <dsp:nvSpPr>
        <dsp:cNvPr id="0" name=""/>
        <dsp:cNvSpPr/>
      </dsp:nvSpPr>
      <dsp:spPr>
        <a:xfrm rot="5400000">
          <a:off x="-173935" y="174741"/>
          <a:ext cx="1159570" cy="811699"/>
        </a:xfrm>
        <a:prstGeom prst="chevron">
          <a:avLst/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idee</a:t>
          </a:r>
          <a:endParaRPr lang="fr-FR" sz="1000" kern="1200" dirty="0"/>
        </a:p>
      </dsp:txBody>
      <dsp:txXfrm rot="-5400000">
        <a:off x="1" y="406656"/>
        <a:ext cx="811699" cy="347871"/>
      </dsp:txXfrm>
    </dsp:sp>
    <dsp:sp modelId="{BB03A3AD-E735-4916-9C1A-CF9B668943AE}">
      <dsp:nvSpPr>
        <dsp:cNvPr id="0" name=""/>
        <dsp:cNvSpPr/>
      </dsp:nvSpPr>
      <dsp:spPr>
        <a:xfrm rot="5400000">
          <a:off x="5023325" y="-4180339"/>
          <a:ext cx="753721" cy="9176973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72000"/>
          </a:schemeClr>
        </a:solidFill>
        <a:ln w="19050" cap="rnd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Introduction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 err="1"/>
            <a:t>Problems</a:t>
          </a:r>
          <a:endParaRPr lang="fr-F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Solution</a:t>
          </a:r>
        </a:p>
      </dsp:txBody>
      <dsp:txXfrm rot="-5400000">
        <a:off x="811699" y="68081"/>
        <a:ext cx="9140179" cy="680133"/>
      </dsp:txXfrm>
    </dsp:sp>
    <dsp:sp modelId="{15A139AC-2E17-49E0-9481-E43379C68A5B}">
      <dsp:nvSpPr>
        <dsp:cNvPr id="0" name=""/>
        <dsp:cNvSpPr/>
      </dsp:nvSpPr>
      <dsp:spPr>
        <a:xfrm rot="5400000">
          <a:off x="-173935" y="1186267"/>
          <a:ext cx="1159570" cy="811699"/>
        </a:xfrm>
        <a:prstGeom prst="chevron">
          <a:avLst/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Conception</a:t>
          </a:r>
        </a:p>
      </dsp:txBody>
      <dsp:txXfrm rot="-5400000">
        <a:off x="1" y="1418182"/>
        <a:ext cx="811699" cy="347871"/>
      </dsp:txXfrm>
    </dsp:sp>
    <dsp:sp modelId="{85ECF6F1-7301-4C9C-8878-7DAC4530859C}">
      <dsp:nvSpPr>
        <dsp:cNvPr id="0" name=""/>
        <dsp:cNvSpPr/>
      </dsp:nvSpPr>
      <dsp:spPr>
        <a:xfrm rot="5400000">
          <a:off x="5023325" y="-3181641"/>
          <a:ext cx="753721" cy="9176973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72000"/>
          </a:schemeClr>
        </a:solidFill>
        <a:ln w="19050" cap="rnd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 err="1"/>
            <a:t>Needs</a:t>
          </a:r>
          <a:endParaRPr lang="fr-F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Diagramme de classe</a:t>
          </a:r>
        </a:p>
      </dsp:txBody>
      <dsp:txXfrm rot="-5400000">
        <a:off x="811699" y="1066779"/>
        <a:ext cx="9140179" cy="680133"/>
      </dsp:txXfrm>
    </dsp:sp>
    <dsp:sp modelId="{AE93AFD6-C73F-4A83-A190-2AE8D83500F6}">
      <dsp:nvSpPr>
        <dsp:cNvPr id="0" name=""/>
        <dsp:cNvSpPr/>
      </dsp:nvSpPr>
      <dsp:spPr>
        <a:xfrm rot="5400000">
          <a:off x="-173935" y="2197794"/>
          <a:ext cx="1159570" cy="811699"/>
        </a:xfrm>
        <a:prstGeom prst="chevron">
          <a:avLst/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Realisation</a:t>
          </a:r>
          <a:endParaRPr lang="fr-FR" sz="1000" kern="1200" dirty="0"/>
        </a:p>
      </dsp:txBody>
      <dsp:txXfrm rot="-5400000">
        <a:off x="1" y="2429709"/>
        <a:ext cx="811699" cy="347871"/>
      </dsp:txXfrm>
    </dsp:sp>
    <dsp:sp modelId="{795574F1-5946-40C7-B533-9012989D897B}">
      <dsp:nvSpPr>
        <dsp:cNvPr id="0" name=""/>
        <dsp:cNvSpPr/>
      </dsp:nvSpPr>
      <dsp:spPr>
        <a:xfrm rot="5400000">
          <a:off x="5023325" y="-2170115"/>
          <a:ext cx="753721" cy="9176973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72000"/>
          </a:schemeClr>
        </a:solidFill>
        <a:ln w="19050" cap="rnd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 err="1"/>
            <a:t>Softwer</a:t>
          </a:r>
          <a:r>
            <a:rPr lang="fr-FR" sz="1400" kern="1200" dirty="0"/>
            <a:t> </a:t>
          </a:r>
          <a:r>
            <a:rPr lang="fr-FR" sz="1400" kern="1200" dirty="0" err="1"/>
            <a:t>choices</a:t>
          </a:r>
          <a:endParaRPr lang="fr-F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Architecture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Interface</a:t>
          </a:r>
        </a:p>
      </dsp:txBody>
      <dsp:txXfrm rot="-5400000">
        <a:off x="811699" y="2078305"/>
        <a:ext cx="9140179" cy="680133"/>
      </dsp:txXfrm>
    </dsp:sp>
    <dsp:sp modelId="{E8E9C5DC-A4E2-467F-B00A-4F831E52A3CB}">
      <dsp:nvSpPr>
        <dsp:cNvPr id="0" name=""/>
        <dsp:cNvSpPr/>
      </dsp:nvSpPr>
      <dsp:spPr>
        <a:xfrm rot="5400000">
          <a:off x="-173935" y="3209321"/>
          <a:ext cx="1159570" cy="811699"/>
        </a:xfrm>
        <a:prstGeom prst="chevron">
          <a:avLst/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/>
            <a:t>conclusion</a:t>
          </a:r>
        </a:p>
      </dsp:txBody>
      <dsp:txXfrm rot="-5400000">
        <a:off x="1" y="3441236"/>
        <a:ext cx="811699" cy="347871"/>
      </dsp:txXfrm>
    </dsp:sp>
    <dsp:sp modelId="{41B4B1D7-690E-4C82-99CF-57FE1B4851CD}">
      <dsp:nvSpPr>
        <dsp:cNvPr id="0" name=""/>
        <dsp:cNvSpPr/>
      </dsp:nvSpPr>
      <dsp:spPr>
        <a:xfrm rot="5400000">
          <a:off x="5023325" y="-1176240"/>
          <a:ext cx="753721" cy="9176973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72000"/>
          </a:schemeClr>
        </a:solidFill>
        <a:ln w="19050" cap="rnd" cmpd="sng" algn="ctr">
          <a:solidFill>
            <a:schemeClr val="bg2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 err="1"/>
            <a:t>Difficulties</a:t>
          </a:r>
          <a:endParaRPr lang="fr-F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Perspectives</a:t>
          </a:r>
        </a:p>
      </dsp:txBody>
      <dsp:txXfrm rot="-5400000">
        <a:off x="811699" y="3072180"/>
        <a:ext cx="9140179" cy="6801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E75C43-2218-E69A-6D1C-0C505A1EDD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238250"/>
            <a:ext cx="8825658" cy="3329581"/>
          </a:xfrm>
        </p:spPr>
        <p:txBody>
          <a:bodyPr/>
          <a:lstStyle/>
          <a:p>
            <a:r>
              <a:rPr lang="fr-FR" b="0" i="0" u="none" strike="noStrike" dirty="0">
                <a:solidFill>
                  <a:schemeClr val="bg2">
                    <a:lumMod val="75000"/>
                  </a:schemeClr>
                </a:solidFill>
                <a:effectLst/>
                <a:latin typeface="IBMPlexSans-SemiBold"/>
              </a:rPr>
              <a:t>Full Stack Project </a:t>
            </a:r>
            <a:r>
              <a:rPr lang="fr-FR" b="0" i="0" u="none" strike="noStrike" dirty="0" err="1">
                <a:solidFill>
                  <a:schemeClr val="bg2">
                    <a:lumMod val="75000"/>
                  </a:schemeClr>
                </a:solidFill>
                <a:effectLst/>
                <a:latin typeface="IBMPlexSans-SemiBold"/>
              </a:rPr>
              <a:t>Presentation</a:t>
            </a:r>
            <a:endParaRPr lang="fr-FR" b="0" i="0" u="none" strike="noStrike" dirty="0">
              <a:solidFill>
                <a:schemeClr val="bg2">
                  <a:lumMod val="75000"/>
                </a:schemeClr>
              </a:solidFill>
              <a:effectLst/>
              <a:latin typeface="IBMPlexSans-SemiBold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A989271-88E8-9613-4191-92BFAEE8AC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3975" y="4554137"/>
            <a:ext cx="4171950" cy="375645"/>
          </a:xfrm>
          <a:solidFill>
            <a:schemeClr val="tx1">
              <a:alpha val="67000"/>
            </a:schemeClr>
          </a:solidFill>
        </p:spPr>
        <p:txBody>
          <a:bodyPr>
            <a:normAutofit fontScale="92500"/>
          </a:bodyPr>
          <a:lstStyle/>
          <a:p>
            <a:r>
              <a:rPr lang="fr-FR" sz="1400" b="1" dirty="0" err="1">
                <a:solidFill>
                  <a:schemeClr val="bg2">
                    <a:lumMod val="75000"/>
                  </a:schemeClr>
                </a:solidFill>
              </a:rPr>
              <a:t>Rabeb</a:t>
            </a:r>
            <a:r>
              <a:rPr lang="fr-FR" sz="14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fr-FR" sz="1400" b="1" dirty="0" err="1">
                <a:solidFill>
                  <a:schemeClr val="bg2">
                    <a:lumMod val="75000"/>
                  </a:schemeClr>
                </a:solidFill>
              </a:rPr>
              <a:t>elkotel</a:t>
            </a:r>
            <a:r>
              <a:rPr lang="fr-FR" sz="1400" b="1" dirty="0">
                <a:solidFill>
                  <a:schemeClr val="bg2">
                    <a:lumMod val="75000"/>
                  </a:schemeClr>
                </a:solidFill>
              </a:rPr>
              <a:t> , </a:t>
            </a:r>
            <a:r>
              <a:rPr lang="fr-FR" sz="1400" b="1" dirty="0" err="1">
                <a:solidFill>
                  <a:schemeClr val="bg2">
                    <a:lumMod val="75000"/>
                  </a:schemeClr>
                </a:solidFill>
              </a:rPr>
              <a:t>najib</a:t>
            </a:r>
            <a:r>
              <a:rPr lang="fr-FR" sz="1400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fr-FR" sz="1400" b="1" dirty="0" err="1">
                <a:solidFill>
                  <a:schemeClr val="bg2">
                    <a:lumMod val="75000"/>
                  </a:schemeClr>
                </a:solidFill>
              </a:rPr>
              <a:t>bohli</a:t>
            </a:r>
            <a:r>
              <a:rPr lang="fr-FR" sz="1400" b="1" dirty="0">
                <a:solidFill>
                  <a:schemeClr val="bg2">
                    <a:lumMod val="75000"/>
                  </a:schemeClr>
                </a:solidFill>
              </a:rPr>
              <a:t>  ,</a:t>
            </a:r>
            <a:r>
              <a:rPr lang="fr-FR" sz="1400" b="1" dirty="0" err="1">
                <a:solidFill>
                  <a:schemeClr val="bg2">
                    <a:lumMod val="75000"/>
                  </a:schemeClr>
                </a:solidFill>
              </a:rPr>
              <a:t>ouafa</a:t>
            </a:r>
            <a:r>
              <a:rPr lang="fr-FR" sz="1400" b="1" dirty="0">
                <a:solidFill>
                  <a:schemeClr val="bg2">
                    <a:lumMod val="75000"/>
                  </a:schemeClr>
                </a:solidFill>
              </a:rPr>
              <a:t> ben </a:t>
            </a:r>
            <a:r>
              <a:rPr lang="fr-FR" sz="1400" b="1" dirty="0" err="1">
                <a:solidFill>
                  <a:schemeClr val="bg2">
                    <a:lumMod val="75000"/>
                  </a:schemeClr>
                </a:solidFill>
              </a:rPr>
              <a:t>amor</a:t>
            </a:r>
            <a:endParaRPr lang="fr-FR" sz="14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133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343A78-E0DC-A581-32FC-A30B12019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217" y="609600"/>
            <a:ext cx="9404723" cy="1400530"/>
          </a:xfrm>
        </p:spPr>
        <p:txBody>
          <a:bodyPr/>
          <a:lstStyle/>
          <a:p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PLAN</a:t>
            </a: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5C778199-97DD-C0CA-7BC1-F385B19032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1736592"/>
              </p:ext>
            </p:extLst>
          </p:nvPr>
        </p:nvGraphicFramePr>
        <p:xfrm>
          <a:off x="1098427" y="2010130"/>
          <a:ext cx="9988673" cy="419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91520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F9ECA6-4B98-D055-CEFE-3C65791D5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Idea</a:t>
            </a:r>
            <a:r>
              <a:rPr lang="fr-FR" dirty="0"/>
              <a:t> </a:t>
            </a:r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Association web site 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3EB3DB-0F62-0722-69F5-CF3B747E9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98600"/>
            <a:ext cx="10034588" cy="5067300"/>
          </a:xfrm>
          <a:solidFill>
            <a:schemeClr val="lt1">
              <a:hueOff val="0"/>
              <a:satOff val="0"/>
              <a:lumOff val="0"/>
              <a:alpha val="77000"/>
            </a:schemeClr>
          </a:solidFill>
        </p:spPr>
        <p:txBody>
          <a:bodyPr>
            <a:normAutofit fontScale="92500" lnSpcReduction="10000"/>
          </a:bodyPr>
          <a:lstStyle/>
          <a:p>
            <a:pPr algn="just"/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Introducation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: </a:t>
            </a:r>
          </a:p>
          <a:p>
            <a:pPr marL="0" indent="0" algn="just">
              <a:buNone/>
            </a:pP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This site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is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designed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for association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with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an action in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favor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of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ecology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envirement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</a:t>
            </a:r>
          </a:p>
          <a:p>
            <a:pPr algn="just"/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Problems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: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we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did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many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research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about nature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envirement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and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ecologic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association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specially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in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Tunisia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we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noticed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there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is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lack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of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functions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in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this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field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as interface and services,</a:t>
            </a:r>
          </a:p>
          <a:p>
            <a:pPr algn="just"/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Solution: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we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suggest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website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model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that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contains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all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functionnalities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to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fulfill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such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community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needs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Simple user interface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Attractive interface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Easy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and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pratical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to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adherate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online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Integrate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social media links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Trustful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and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secure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donnation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options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Integrate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merch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option to support the association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Add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Event section to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reach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all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events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that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belong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to association and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envirement</a:t>
            </a:r>
            <a:endParaRPr lang="fr-FR" sz="17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News section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it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must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be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attractive and </a:t>
            </a:r>
            <a:r>
              <a:rPr lang="fr-FR" sz="1700" b="1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currently</a:t>
            </a:r>
            <a:r>
              <a:rPr lang="fr-FR" sz="17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,</a:t>
            </a:r>
          </a:p>
          <a:p>
            <a:pPr marL="0" indent="0" algn="just">
              <a:buNone/>
            </a:pPr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 </a:t>
            </a:r>
          </a:p>
          <a:p>
            <a:pPr marL="0" indent="0">
              <a:buNone/>
            </a:pPr>
            <a:endParaRPr lang="fr-FR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07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8C796A-1637-6FD2-0F48-B119E8BC8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CONCEPTION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2BF3FCB-E931-0948-52A8-F2B8A57EC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20"/>
            <a:ext cx="9996488" cy="2951834"/>
          </a:xfrm>
          <a:solidFill>
            <a:schemeClr val="lt1">
              <a:hueOff val="0"/>
              <a:satOff val="0"/>
              <a:lumOff val="0"/>
              <a:alpha val="76000"/>
            </a:schemeClr>
          </a:solidFill>
        </p:spPr>
        <p:txBody>
          <a:bodyPr/>
          <a:lstStyle/>
          <a:p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NEEDS :</a:t>
            </a:r>
          </a:p>
          <a:p>
            <a:pPr marL="0" indent="0">
              <a:buNone/>
            </a:pP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We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have 3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principals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actors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: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what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is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it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User ADMIN :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who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has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access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to all the sections on the page and manage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register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, shopping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operations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User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Employee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who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manage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events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and news, and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add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or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delete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shop articles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User client :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who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can have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access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to all the page and do inscription to </a:t>
            </a:r>
            <a:r>
              <a:rPr lang="fr-FR" b="1" dirty="0" err="1">
                <a:solidFill>
                  <a:schemeClr val="bg2">
                    <a:lumMod val="50000"/>
                  </a:schemeClr>
                </a:solidFill>
              </a:rPr>
              <a:t>adherate</a:t>
            </a:r>
            <a:r>
              <a:rPr lang="fr-FR" b="1" dirty="0">
                <a:solidFill>
                  <a:schemeClr val="bg2">
                    <a:lumMod val="50000"/>
                  </a:schemeClr>
                </a:solidFill>
              </a:rPr>
              <a:t> and donation </a:t>
            </a:r>
          </a:p>
        </p:txBody>
      </p:sp>
    </p:spTree>
    <p:extLst>
      <p:ext uri="{BB962C8B-B14F-4D97-AF65-F5344CB8AC3E}">
        <p14:creationId xmlns:p14="http://schemas.microsoft.com/office/powerpoint/2010/main" val="2964609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llipse 19">
            <a:extLst>
              <a:ext uri="{FF2B5EF4-FFF2-40B4-BE49-F238E27FC236}">
                <a16:creationId xmlns:a16="http://schemas.microsoft.com/office/drawing/2014/main" id="{E27B1397-D200-28B9-FC67-8E1F3F11A371}"/>
              </a:ext>
            </a:extLst>
          </p:cNvPr>
          <p:cNvSpPr/>
          <p:nvPr/>
        </p:nvSpPr>
        <p:spPr>
          <a:xfrm>
            <a:off x="1384300" y="1778000"/>
            <a:ext cx="1892300" cy="3187700"/>
          </a:xfrm>
          <a:prstGeom prst="ellipse">
            <a:avLst/>
          </a:prstGeom>
          <a:solidFill>
            <a:schemeClr val="bg2">
              <a:lumMod val="60000"/>
              <a:lumOff val="40000"/>
              <a:alpha val="4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Émoticône 13">
            <a:extLst>
              <a:ext uri="{FF2B5EF4-FFF2-40B4-BE49-F238E27FC236}">
                <a16:creationId xmlns:a16="http://schemas.microsoft.com/office/drawing/2014/main" id="{6D79BBDB-6082-57BF-9685-97089690B8B5}"/>
              </a:ext>
            </a:extLst>
          </p:cNvPr>
          <p:cNvSpPr/>
          <p:nvPr/>
        </p:nvSpPr>
        <p:spPr>
          <a:xfrm>
            <a:off x="1879600" y="2184400"/>
            <a:ext cx="812800" cy="838200"/>
          </a:xfrm>
          <a:prstGeom prst="smileyFace">
            <a:avLst/>
          </a:prstGeom>
          <a:solidFill>
            <a:schemeClr val="tx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Organigramme : Fusion 15">
            <a:extLst>
              <a:ext uri="{FF2B5EF4-FFF2-40B4-BE49-F238E27FC236}">
                <a16:creationId xmlns:a16="http://schemas.microsoft.com/office/drawing/2014/main" id="{3AE1494F-3B8A-7121-11CE-A61E42057771}"/>
              </a:ext>
            </a:extLst>
          </p:cNvPr>
          <p:cNvSpPr/>
          <p:nvPr/>
        </p:nvSpPr>
        <p:spPr>
          <a:xfrm>
            <a:off x="1879600" y="3213100"/>
            <a:ext cx="812800" cy="1485900"/>
          </a:xfrm>
          <a:prstGeom prst="flowChartMerge">
            <a:avLst/>
          </a:prstGeom>
          <a:solidFill>
            <a:schemeClr val="tx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FC876525-D41E-33F3-971B-91F3AAD07FC5}"/>
              </a:ext>
            </a:extLst>
          </p:cNvPr>
          <p:cNvSpPr/>
          <p:nvPr/>
        </p:nvSpPr>
        <p:spPr>
          <a:xfrm>
            <a:off x="4445000" y="311150"/>
            <a:ext cx="3403600" cy="889000"/>
          </a:xfrm>
          <a:prstGeom prst="roundRect">
            <a:avLst/>
          </a:prstGeom>
          <a:solidFill>
            <a:schemeClr val="bg2">
              <a:lumMod val="75000"/>
              <a:alpha val="5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 : coins arrondis 22">
            <a:extLst>
              <a:ext uri="{FF2B5EF4-FFF2-40B4-BE49-F238E27FC236}">
                <a16:creationId xmlns:a16="http://schemas.microsoft.com/office/drawing/2014/main" id="{03407EE8-B66A-3872-6AA4-596AB210E50A}"/>
              </a:ext>
            </a:extLst>
          </p:cNvPr>
          <p:cNvSpPr/>
          <p:nvPr/>
        </p:nvSpPr>
        <p:spPr>
          <a:xfrm>
            <a:off x="4445000" y="1562100"/>
            <a:ext cx="3403600" cy="889000"/>
          </a:xfrm>
          <a:prstGeom prst="roundRect">
            <a:avLst/>
          </a:prstGeom>
          <a:solidFill>
            <a:schemeClr val="bg2">
              <a:lumMod val="75000"/>
              <a:alpha val="5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A88B4F04-FAC1-A4CF-520A-E3C1AC1330DF}"/>
              </a:ext>
            </a:extLst>
          </p:cNvPr>
          <p:cNvSpPr/>
          <p:nvPr/>
        </p:nvSpPr>
        <p:spPr>
          <a:xfrm>
            <a:off x="4445000" y="2825750"/>
            <a:ext cx="3403600" cy="889000"/>
          </a:xfrm>
          <a:prstGeom prst="roundRect">
            <a:avLst/>
          </a:prstGeom>
          <a:solidFill>
            <a:schemeClr val="bg2">
              <a:lumMod val="75000"/>
              <a:alpha val="5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 : coins arrondis 24">
            <a:extLst>
              <a:ext uri="{FF2B5EF4-FFF2-40B4-BE49-F238E27FC236}">
                <a16:creationId xmlns:a16="http://schemas.microsoft.com/office/drawing/2014/main" id="{70918682-4CDC-A592-D94C-364A16ABEC61}"/>
              </a:ext>
            </a:extLst>
          </p:cNvPr>
          <p:cNvSpPr/>
          <p:nvPr/>
        </p:nvSpPr>
        <p:spPr>
          <a:xfrm>
            <a:off x="4445000" y="4076700"/>
            <a:ext cx="3403600" cy="889000"/>
          </a:xfrm>
          <a:prstGeom prst="roundRect">
            <a:avLst/>
          </a:prstGeom>
          <a:solidFill>
            <a:schemeClr val="bg2">
              <a:lumMod val="75000"/>
              <a:alpha val="5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87232492-6FA0-DB7E-00E1-5605DDE8365A}"/>
              </a:ext>
            </a:extLst>
          </p:cNvPr>
          <p:cNvSpPr/>
          <p:nvPr/>
        </p:nvSpPr>
        <p:spPr>
          <a:xfrm>
            <a:off x="4445000" y="5359400"/>
            <a:ext cx="3403600" cy="889000"/>
          </a:xfrm>
          <a:prstGeom prst="roundRect">
            <a:avLst/>
          </a:prstGeom>
          <a:solidFill>
            <a:schemeClr val="bg2">
              <a:lumMod val="75000"/>
              <a:alpha val="5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E57722-C7DB-8D99-541F-878D9BDE7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7310" y="609600"/>
            <a:ext cx="1571346" cy="435006"/>
          </a:xfrm>
        </p:spPr>
        <p:txBody>
          <a:bodyPr/>
          <a:lstStyle/>
          <a:p>
            <a:r>
              <a:rPr lang="fr-FR" sz="1400" dirty="0" err="1"/>
              <a:t>Register</a:t>
            </a:r>
            <a:endParaRPr lang="fr-FR" sz="1400" dirty="0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A676F8E7-181D-7AA8-EAEB-EC8EB08CD3A8}"/>
              </a:ext>
            </a:extLst>
          </p:cNvPr>
          <p:cNvSpPr txBox="1">
            <a:spLocks/>
          </p:cNvSpPr>
          <p:nvPr/>
        </p:nvSpPr>
        <p:spPr>
          <a:xfrm>
            <a:off x="4767310" y="1858392"/>
            <a:ext cx="2743199" cy="4350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/>
              <a:t>Manage shop articles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D06F1103-10D8-F39C-F311-D874E3A76F62}"/>
              </a:ext>
            </a:extLst>
          </p:cNvPr>
          <p:cNvSpPr txBox="1">
            <a:spLocks/>
          </p:cNvSpPr>
          <p:nvPr/>
        </p:nvSpPr>
        <p:spPr>
          <a:xfrm>
            <a:off x="4775200" y="3052747"/>
            <a:ext cx="2983883" cy="4350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/>
              <a:t>Manage user ( </a:t>
            </a:r>
            <a:r>
              <a:rPr lang="fr-FR" sz="1400" dirty="0" err="1"/>
              <a:t>emplyee</a:t>
            </a:r>
            <a:r>
              <a:rPr lang="fr-FR" sz="1400" dirty="0"/>
              <a:t> and client)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8303CE3-A7AA-D862-2D69-7261BE520D6D}"/>
              </a:ext>
            </a:extLst>
          </p:cNvPr>
          <p:cNvSpPr txBox="1">
            <a:spLocks/>
          </p:cNvSpPr>
          <p:nvPr/>
        </p:nvSpPr>
        <p:spPr>
          <a:xfrm>
            <a:off x="4724400" y="4303697"/>
            <a:ext cx="2743199" cy="4350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/>
              <a:t>Manage messages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02C05CB0-E428-40CE-AE54-0A30AFEC104F}"/>
              </a:ext>
            </a:extLst>
          </p:cNvPr>
          <p:cNvSpPr txBox="1">
            <a:spLocks/>
          </p:cNvSpPr>
          <p:nvPr/>
        </p:nvSpPr>
        <p:spPr>
          <a:xfrm>
            <a:off x="4724399" y="5659514"/>
            <a:ext cx="2743199" cy="4350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/>
              <a:t>Manage </a:t>
            </a:r>
            <a:r>
              <a:rPr lang="fr-FR" sz="1400" dirty="0" err="1"/>
              <a:t>donnation</a:t>
            </a:r>
            <a:endParaRPr lang="fr-FR" sz="1400" dirty="0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61D13365-6DF4-2D10-6788-CA6462E47E27}"/>
              </a:ext>
            </a:extLst>
          </p:cNvPr>
          <p:cNvSpPr txBox="1">
            <a:spLocks/>
          </p:cNvSpPr>
          <p:nvPr/>
        </p:nvSpPr>
        <p:spPr>
          <a:xfrm>
            <a:off x="1384300" y="5224508"/>
            <a:ext cx="1711325" cy="435006"/>
          </a:xfrm>
          <a:prstGeom prst="rect">
            <a:avLst/>
          </a:prstGeom>
          <a:solidFill>
            <a:schemeClr val="tx1">
              <a:alpha val="49000"/>
            </a:schemeClr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000" b="1" dirty="0">
                <a:solidFill>
                  <a:schemeClr val="bg2">
                    <a:lumMod val="75000"/>
                  </a:schemeClr>
                </a:solidFill>
              </a:rPr>
              <a:t>USER ADMIN</a:t>
            </a:r>
          </a:p>
        </p:txBody>
      </p:sp>
    </p:spTree>
    <p:extLst>
      <p:ext uri="{BB962C8B-B14F-4D97-AF65-F5344CB8AC3E}">
        <p14:creationId xmlns:p14="http://schemas.microsoft.com/office/powerpoint/2010/main" val="3140378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7D40E8DE-4D77-157C-77B8-1988607F50A1}"/>
              </a:ext>
            </a:extLst>
          </p:cNvPr>
          <p:cNvSpPr/>
          <p:nvPr/>
        </p:nvSpPr>
        <p:spPr>
          <a:xfrm>
            <a:off x="1381125" y="1752600"/>
            <a:ext cx="1895475" cy="3213100"/>
          </a:xfrm>
          <a:prstGeom prst="ellipse">
            <a:avLst/>
          </a:prstGeom>
          <a:solidFill>
            <a:schemeClr val="accent1">
              <a:lumMod val="60000"/>
              <a:lumOff val="40000"/>
              <a:alpha val="4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Émoticône 4">
            <a:extLst>
              <a:ext uri="{FF2B5EF4-FFF2-40B4-BE49-F238E27FC236}">
                <a16:creationId xmlns:a16="http://schemas.microsoft.com/office/drawing/2014/main" id="{FAED1C52-54D3-EE88-B2D9-2FAB933EF3EF}"/>
              </a:ext>
            </a:extLst>
          </p:cNvPr>
          <p:cNvSpPr/>
          <p:nvPr/>
        </p:nvSpPr>
        <p:spPr>
          <a:xfrm>
            <a:off x="1879600" y="2184400"/>
            <a:ext cx="812800" cy="838200"/>
          </a:xfrm>
          <a:prstGeom prst="smileyFace">
            <a:avLst/>
          </a:prstGeom>
          <a:solidFill>
            <a:schemeClr val="tx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Organigramme : Fusion 5">
            <a:extLst>
              <a:ext uri="{FF2B5EF4-FFF2-40B4-BE49-F238E27FC236}">
                <a16:creationId xmlns:a16="http://schemas.microsoft.com/office/drawing/2014/main" id="{3592E17C-0793-A742-774A-056628DF48B9}"/>
              </a:ext>
            </a:extLst>
          </p:cNvPr>
          <p:cNvSpPr/>
          <p:nvPr/>
        </p:nvSpPr>
        <p:spPr>
          <a:xfrm>
            <a:off x="1879600" y="3213100"/>
            <a:ext cx="812800" cy="1485900"/>
          </a:xfrm>
          <a:prstGeom prst="flowChartMerge">
            <a:avLst/>
          </a:prstGeom>
          <a:solidFill>
            <a:schemeClr val="tx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EA7B8BE-4C76-9167-7D33-7A61E41903ED}"/>
              </a:ext>
            </a:extLst>
          </p:cNvPr>
          <p:cNvSpPr/>
          <p:nvPr/>
        </p:nvSpPr>
        <p:spPr>
          <a:xfrm>
            <a:off x="4445000" y="1562100"/>
            <a:ext cx="3403600" cy="889000"/>
          </a:xfrm>
          <a:prstGeom prst="roundRect">
            <a:avLst/>
          </a:prstGeom>
          <a:solidFill>
            <a:schemeClr val="accent1">
              <a:lumMod val="75000"/>
              <a:alpha val="5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E8D92836-6BA7-4E64-C8CE-77935A4356A2}"/>
              </a:ext>
            </a:extLst>
          </p:cNvPr>
          <p:cNvSpPr/>
          <p:nvPr/>
        </p:nvSpPr>
        <p:spPr>
          <a:xfrm>
            <a:off x="4445000" y="2825750"/>
            <a:ext cx="3403600" cy="889000"/>
          </a:xfrm>
          <a:prstGeom prst="roundRect">
            <a:avLst/>
          </a:prstGeom>
          <a:solidFill>
            <a:schemeClr val="accent1">
              <a:lumMod val="75000"/>
              <a:alpha val="5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3E10DFB1-F578-508C-E2A8-0D07B49F6016}"/>
              </a:ext>
            </a:extLst>
          </p:cNvPr>
          <p:cNvSpPr/>
          <p:nvPr/>
        </p:nvSpPr>
        <p:spPr>
          <a:xfrm>
            <a:off x="4445000" y="4076700"/>
            <a:ext cx="3403600" cy="889000"/>
          </a:xfrm>
          <a:prstGeom prst="roundRect">
            <a:avLst/>
          </a:prstGeom>
          <a:solidFill>
            <a:schemeClr val="accent1">
              <a:lumMod val="75000"/>
              <a:alpha val="5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D65A97EE-9542-2372-FEC4-E91B9B4A1565}"/>
              </a:ext>
            </a:extLst>
          </p:cNvPr>
          <p:cNvSpPr txBox="1">
            <a:spLocks/>
          </p:cNvSpPr>
          <p:nvPr/>
        </p:nvSpPr>
        <p:spPr>
          <a:xfrm>
            <a:off x="4767310" y="1858392"/>
            <a:ext cx="2743199" cy="4350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/>
              <a:t>Manage </a:t>
            </a:r>
            <a:r>
              <a:rPr lang="fr-FR" sz="1400" dirty="0" err="1"/>
              <a:t>event</a:t>
            </a:r>
            <a:endParaRPr lang="fr-FR" sz="1400" dirty="0"/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BBD73AE3-BABA-C0F7-05E1-0922C04B594C}"/>
              </a:ext>
            </a:extLst>
          </p:cNvPr>
          <p:cNvSpPr txBox="1">
            <a:spLocks/>
          </p:cNvSpPr>
          <p:nvPr/>
        </p:nvSpPr>
        <p:spPr>
          <a:xfrm>
            <a:off x="4337050" y="3141647"/>
            <a:ext cx="2983883" cy="4350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/>
              <a:t>	Manage news</a:t>
            </a: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200024F7-FFBF-563E-AD8D-219C4D2BD9AE}"/>
              </a:ext>
            </a:extLst>
          </p:cNvPr>
          <p:cNvSpPr txBox="1">
            <a:spLocks/>
          </p:cNvSpPr>
          <p:nvPr/>
        </p:nvSpPr>
        <p:spPr>
          <a:xfrm>
            <a:off x="4724400" y="4303697"/>
            <a:ext cx="2743199" cy="4350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/>
              <a:t>Manage articles shop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C0BC8A92-667A-8EBC-5D39-47A2D7EA31A4}"/>
              </a:ext>
            </a:extLst>
          </p:cNvPr>
          <p:cNvSpPr txBox="1">
            <a:spLocks/>
          </p:cNvSpPr>
          <p:nvPr/>
        </p:nvSpPr>
        <p:spPr>
          <a:xfrm>
            <a:off x="1212850" y="5262608"/>
            <a:ext cx="2149475" cy="435006"/>
          </a:xfrm>
          <a:prstGeom prst="rect">
            <a:avLst/>
          </a:prstGeom>
          <a:solidFill>
            <a:schemeClr val="tx1">
              <a:alpha val="52000"/>
            </a:schemeClr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000" b="1" dirty="0">
                <a:solidFill>
                  <a:schemeClr val="accent1">
                    <a:lumMod val="75000"/>
                  </a:schemeClr>
                </a:solidFill>
              </a:rPr>
              <a:t>USER EMPLOYEE</a:t>
            </a:r>
          </a:p>
        </p:txBody>
      </p:sp>
    </p:spTree>
    <p:extLst>
      <p:ext uri="{BB962C8B-B14F-4D97-AF65-F5344CB8AC3E}">
        <p14:creationId xmlns:p14="http://schemas.microsoft.com/office/powerpoint/2010/main" val="1177825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B325A7B1-8F54-BBAD-3058-B24164E52E58}"/>
              </a:ext>
            </a:extLst>
          </p:cNvPr>
          <p:cNvSpPr/>
          <p:nvPr/>
        </p:nvSpPr>
        <p:spPr>
          <a:xfrm>
            <a:off x="1384300" y="1778000"/>
            <a:ext cx="1892300" cy="3187700"/>
          </a:xfrm>
          <a:prstGeom prst="ellipse">
            <a:avLst/>
          </a:prstGeom>
          <a:solidFill>
            <a:srgbClr val="92D050">
              <a:alpha val="46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Émoticône 4">
            <a:extLst>
              <a:ext uri="{FF2B5EF4-FFF2-40B4-BE49-F238E27FC236}">
                <a16:creationId xmlns:a16="http://schemas.microsoft.com/office/drawing/2014/main" id="{1E4B0852-AFAB-DC6D-5DAD-FA2C43CEF5AC}"/>
              </a:ext>
            </a:extLst>
          </p:cNvPr>
          <p:cNvSpPr/>
          <p:nvPr/>
        </p:nvSpPr>
        <p:spPr>
          <a:xfrm>
            <a:off x="1879600" y="2184400"/>
            <a:ext cx="812800" cy="838200"/>
          </a:xfrm>
          <a:prstGeom prst="smileyFace">
            <a:avLst/>
          </a:prstGeom>
          <a:solidFill>
            <a:schemeClr val="tx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Organigramme : Fusion 5">
            <a:extLst>
              <a:ext uri="{FF2B5EF4-FFF2-40B4-BE49-F238E27FC236}">
                <a16:creationId xmlns:a16="http://schemas.microsoft.com/office/drawing/2014/main" id="{E93A73F2-1089-70EB-A31A-28BF527620A7}"/>
              </a:ext>
            </a:extLst>
          </p:cNvPr>
          <p:cNvSpPr/>
          <p:nvPr/>
        </p:nvSpPr>
        <p:spPr>
          <a:xfrm>
            <a:off x="1879600" y="3213100"/>
            <a:ext cx="812800" cy="1485900"/>
          </a:xfrm>
          <a:prstGeom prst="flowChartMerge">
            <a:avLst/>
          </a:prstGeom>
          <a:solidFill>
            <a:schemeClr val="tx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6307838D-732D-39E4-9CEA-37C25D9B651F}"/>
              </a:ext>
            </a:extLst>
          </p:cNvPr>
          <p:cNvSpPr/>
          <p:nvPr/>
        </p:nvSpPr>
        <p:spPr>
          <a:xfrm>
            <a:off x="4445000" y="273050"/>
            <a:ext cx="3403600" cy="889000"/>
          </a:xfrm>
          <a:prstGeom prst="roundRect">
            <a:avLst/>
          </a:prstGeom>
          <a:solidFill>
            <a:srgbClr val="92D050">
              <a:alpha val="7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F06CA767-7E20-8E0A-6184-8548142DAFFC}"/>
              </a:ext>
            </a:extLst>
          </p:cNvPr>
          <p:cNvSpPr/>
          <p:nvPr/>
        </p:nvSpPr>
        <p:spPr>
          <a:xfrm>
            <a:off x="4445000" y="1333500"/>
            <a:ext cx="3403600" cy="889000"/>
          </a:xfrm>
          <a:prstGeom prst="roundRect">
            <a:avLst/>
          </a:prstGeom>
          <a:solidFill>
            <a:srgbClr val="92D050">
              <a:alpha val="7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2888C647-5C85-10F2-63A1-58A4B97DDE51}"/>
              </a:ext>
            </a:extLst>
          </p:cNvPr>
          <p:cNvSpPr/>
          <p:nvPr/>
        </p:nvSpPr>
        <p:spPr>
          <a:xfrm>
            <a:off x="4445000" y="2435225"/>
            <a:ext cx="3403600" cy="889000"/>
          </a:xfrm>
          <a:prstGeom prst="roundRect">
            <a:avLst/>
          </a:prstGeom>
          <a:solidFill>
            <a:srgbClr val="92D050">
              <a:alpha val="7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CEBEB3FB-79A6-18B7-07D4-A55C1A5D288C}"/>
              </a:ext>
            </a:extLst>
          </p:cNvPr>
          <p:cNvSpPr/>
          <p:nvPr/>
        </p:nvSpPr>
        <p:spPr>
          <a:xfrm>
            <a:off x="4445000" y="3514725"/>
            <a:ext cx="3403600" cy="889000"/>
          </a:xfrm>
          <a:prstGeom prst="roundRect">
            <a:avLst/>
          </a:prstGeom>
          <a:solidFill>
            <a:srgbClr val="92D050">
              <a:alpha val="7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96465842-1D0D-CABE-B80C-28B6BA5A7E8D}"/>
              </a:ext>
            </a:extLst>
          </p:cNvPr>
          <p:cNvSpPr/>
          <p:nvPr/>
        </p:nvSpPr>
        <p:spPr>
          <a:xfrm>
            <a:off x="4445000" y="4587875"/>
            <a:ext cx="3403600" cy="889000"/>
          </a:xfrm>
          <a:prstGeom prst="roundRect">
            <a:avLst/>
          </a:prstGeom>
          <a:solidFill>
            <a:srgbClr val="92D050">
              <a:alpha val="7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23027F1A-5529-698A-7076-10FE4F765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7310" y="571500"/>
            <a:ext cx="1571346" cy="435006"/>
          </a:xfrm>
          <a:solidFill>
            <a:srgbClr val="92D050">
              <a:alpha val="0"/>
            </a:srgbClr>
          </a:solidFill>
        </p:spPr>
        <p:txBody>
          <a:bodyPr/>
          <a:lstStyle/>
          <a:p>
            <a:r>
              <a:rPr lang="fr-FR" sz="1400" dirty="0" err="1">
                <a:solidFill>
                  <a:schemeClr val="tx1"/>
                </a:solidFill>
              </a:rPr>
              <a:t>Register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A5B7B07A-7B9F-57D8-7C99-46ED1C6E532F}"/>
              </a:ext>
            </a:extLst>
          </p:cNvPr>
          <p:cNvSpPr txBox="1">
            <a:spLocks/>
          </p:cNvSpPr>
          <p:nvPr/>
        </p:nvSpPr>
        <p:spPr>
          <a:xfrm>
            <a:off x="4767310" y="1629792"/>
            <a:ext cx="2743199" cy="435006"/>
          </a:xfrm>
          <a:prstGeom prst="rect">
            <a:avLst/>
          </a:prstGeom>
          <a:solidFill>
            <a:srgbClr val="92D050">
              <a:alpha val="0"/>
            </a:srgbClr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 err="1">
                <a:solidFill>
                  <a:schemeClr val="tx1"/>
                </a:solidFill>
              </a:rPr>
              <a:t>Adherance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9E9BB757-6EB4-C710-4274-CC90F89F1760}"/>
              </a:ext>
            </a:extLst>
          </p:cNvPr>
          <p:cNvSpPr txBox="1">
            <a:spLocks/>
          </p:cNvSpPr>
          <p:nvPr/>
        </p:nvSpPr>
        <p:spPr>
          <a:xfrm>
            <a:off x="4775200" y="2662222"/>
            <a:ext cx="2983883" cy="435006"/>
          </a:xfrm>
          <a:prstGeom prst="rect">
            <a:avLst/>
          </a:prstGeom>
          <a:solidFill>
            <a:srgbClr val="92D050">
              <a:alpha val="0"/>
            </a:srgbClr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 err="1">
                <a:solidFill>
                  <a:schemeClr val="tx1"/>
                </a:solidFill>
              </a:rPr>
              <a:t>Navigate</a:t>
            </a:r>
            <a:r>
              <a:rPr lang="fr-FR" sz="1400" dirty="0">
                <a:solidFill>
                  <a:schemeClr val="tx1"/>
                </a:solidFill>
              </a:rPr>
              <a:t> </a:t>
            </a:r>
            <a:r>
              <a:rPr lang="fr-FR" sz="1400" dirty="0" err="1">
                <a:solidFill>
                  <a:schemeClr val="tx1"/>
                </a:solidFill>
              </a:rPr>
              <a:t>through</a:t>
            </a:r>
            <a:r>
              <a:rPr lang="fr-FR" sz="1400" dirty="0">
                <a:solidFill>
                  <a:schemeClr val="tx1"/>
                </a:solidFill>
              </a:rPr>
              <a:t> page</a:t>
            </a: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1E2431D9-8B4F-D778-9B65-2BB678291100}"/>
              </a:ext>
            </a:extLst>
          </p:cNvPr>
          <p:cNvSpPr txBox="1">
            <a:spLocks/>
          </p:cNvSpPr>
          <p:nvPr/>
        </p:nvSpPr>
        <p:spPr>
          <a:xfrm>
            <a:off x="4724400" y="3741722"/>
            <a:ext cx="2743199" cy="435006"/>
          </a:xfrm>
          <a:prstGeom prst="rect">
            <a:avLst/>
          </a:prstGeom>
          <a:solidFill>
            <a:srgbClr val="92D050">
              <a:alpha val="0"/>
            </a:srgbClr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 err="1">
                <a:solidFill>
                  <a:schemeClr val="tx1"/>
                </a:solidFill>
              </a:rPr>
              <a:t>Buy</a:t>
            </a:r>
            <a:r>
              <a:rPr lang="fr-FR" sz="1400" dirty="0">
                <a:solidFill>
                  <a:schemeClr val="tx1"/>
                </a:solidFill>
              </a:rPr>
              <a:t> articles</a:t>
            </a:r>
          </a:p>
        </p:txBody>
      </p:sp>
      <p:sp>
        <p:nvSpPr>
          <p:cNvPr id="16" name="Titre 1">
            <a:extLst>
              <a:ext uri="{FF2B5EF4-FFF2-40B4-BE49-F238E27FC236}">
                <a16:creationId xmlns:a16="http://schemas.microsoft.com/office/drawing/2014/main" id="{F2B2B33C-830D-4A2E-9FC4-2BC57FC6241C}"/>
              </a:ext>
            </a:extLst>
          </p:cNvPr>
          <p:cNvSpPr txBox="1">
            <a:spLocks/>
          </p:cNvSpPr>
          <p:nvPr/>
        </p:nvSpPr>
        <p:spPr>
          <a:xfrm>
            <a:off x="4724399" y="4887989"/>
            <a:ext cx="2743199" cy="435006"/>
          </a:xfrm>
          <a:prstGeom prst="rect">
            <a:avLst/>
          </a:prstGeom>
          <a:solidFill>
            <a:srgbClr val="92D050">
              <a:alpha val="0"/>
            </a:srgbClr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 err="1">
                <a:solidFill>
                  <a:schemeClr val="tx1"/>
                </a:solidFill>
              </a:rPr>
              <a:t>Give</a:t>
            </a:r>
            <a:r>
              <a:rPr lang="fr-FR" sz="1400" dirty="0">
                <a:solidFill>
                  <a:schemeClr val="tx1"/>
                </a:solidFill>
              </a:rPr>
              <a:t> </a:t>
            </a:r>
            <a:r>
              <a:rPr lang="fr-FR" sz="1400" dirty="0" err="1">
                <a:solidFill>
                  <a:schemeClr val="tx1"/>
                </a:solidFill>
              </a:rPr>
              <a:t>donnation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532D0FF3-1460-093A-15F7-96DF344775F4}"/>
              </a:ext>
            </a:extLst>
          </p:cNvPr>
          <p:cNvSpPr txBox="1">
            <a:spLocks/>
          </p:cNvSpPr>
          <p:nvPr/>
        </p:nvSpPr>
        <p:spPr>
          <a:xfrm>
            <a:off x="1384301" y="5224508"/>
            <a:ext cx="1644650" cy="435006"/>
          </a:xfrm>
          <a:prstGeom prst="rect">
            <a:avLst/>
          </a:prstGeom>
          <a:solidFill>
            <a:schemeClr val="tx1">
              <a:alpha val="51000"/>
            </a:schemeClr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000" b="1" dirty="0">
                <a:solidFill>
                  <a:schemeClr val="accent4">
                    <a:lumMod val="75000"/>
                  </a:schemeClr>
                </a:solidFill>
              </a:rPr>
              <a:t>USER CLIENT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01A90D9E-9CA6-84AA-29C1-DF653715814B}"/>
              </a:ext>
            </a:extLst>
          </p:cNvPr>
          <p:cNvSpPr/>
          <p:nvPr/>
        </p:nvSpPr>
        <p:spPr>
          <a:xfrm>
            <a:off x="4445000" y="5680075"/>
            <a:ext cx="3403600" cy="889000"/>
          </a:xfrm>
          <a:prstGeom prst="roundRect">
            <a:avLst/>
          </a:prstGeom>
          <a:solidFill>
            <a:srgbClr val="92D050">
              <a:alpha val="7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D36BA940-9CCB-A00E-A180-EACC4BB8EDC1}"/>
              </a:ext>
            </a:extLst>
          </p:cNvPr>
          <p:cNvSpPr txBox="1">
            <a:spLocks/>
          </p:cNvSpPr>
          <p:nvPr/>
        </p:nvSpPr>
        <p:spPr>
          <a:xfrm>
            <a:off x="4724399" y="5980189"/>
            <a:ext cx="2743199" cy="435006"/>
          </a:xfrm>
          <a:prstGeom prst="rect">
            <a:avLst/>
          </a:prstGeom>
          <a:solidFill>
            <a:srgbClr val="92D050">
              <a:alpha val="0"/>
            </a:srgbClr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1400" dirty="0" err="1">
                <a:solidFill>
                  <a:schemeClr val="tx1"/>
                </a:solidFill>
              </a:rPr>
              <a:t>Send</a:t>
            </a:r>
            <a:r>
              <a:rPr lang="fr-FR" sz="1400" dirty="0">
                <a:solidFill>
                  <a:schemeClr val="tx1"/>
                </a:solidFill>
              </a:rPr>
              <a:t> Messages</a:t>
            </a:r>
          </a:p>
        </p:txBody>
      </p:sp>
    </p:spTree>
    <p:extLst>
      <p:ext uri="{BB962C8B-B14F-4D97-AF65-F5344CB8AC3E}">
        <p14:creationId xmlns:p14="http://schemas.microsoft.com/office/powerpoint/2010/main" val="1855004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14A6CA0F-17ED-33DA-7047-94EC68AC62E5}"/>
              </a:ext>
            </a:extLst>
          </p:cNvPr>
          <p:cNvSpPr txBox="1">
            <a:spLocks/>
          </p:cNvSpPr>
          <p:nvPr/>
        </p:nvSpPr>
        <p:spPr>
          <a:xfrm>
            <a:off x="933449" y="592214"/>
            <a:ext cx="2743199" cy="4350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Diagramme class</a:t>
            </a:r>
          </a:p>
        </p:txBody>
      </p:sp>
      <p:graphicFrame>
        <p:nvGraphicFramePr>
          <p:cNvPr id="61" name="Objet 60">
            <a:extLst>
              <a:ext uri="{FF2B5EF4-FFF2-40B4-BE49-F238E27FC236}">
                <a16:creationId xmlns:a16="http://schemas.microsoft.com/office/drawing/2014/main" id="{FCD84F55-82C4-C675-E7EA-3DAFD87365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1258700"/>
              </p:ext>
            </p:extLst>
          </p:nvPr>
        </p:nvGraphicFramePr>
        <p:xfrm>
          <a:off x="3257550" y="1209675"/>
          <a:ext cx="5275677" cy="5056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5784552" imgH="5543839" progId="Word.Document.12">
                  <p:embed/>
                </p:oleObj>
              </mc:Choice>
              <mc:Fallback>
                <p:oleObj name="Document" r:id="rId3" imgW="5784552" imgH="554383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57550" y="1209675"/>
                        <a:ext cx="5275677" cy="5056111"/>
                      </a:xfrm>
                      <a:prstGeom prst="rect">
                        <a:avLst/>
                      </a:prstGeom>
                      <a:blipFill>
                        <a:blip r:embed="rId5">
                          <a:alphaModFix amt="14000"/>
                        </a:blip>
                        <a:tile tx="0" ty="0" sx="100000" sy="100000" flip="none" algn="tl"/>
                      </a:blip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83827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294</TotalTime>
  <Words>260</Words>
  <Application>Microsoft Office PowerPoint</Application>
  <PresentationFormat>Grand écran</PresentationFormat>
  <Paragraphs>55</Paragraphs>
  <Slides>8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Century Gothic</vt:lpstr>
      <vt:lpstr>IBMPlexSans-SemiBold</vt:lpstr>
      <vt:lpstr>Wingdings 3</vt:lpstr>
      <vt:lpstr>Ion</vt:lpstr>
      <vt:lpstr>Document</vt:lpstr>
      <vt:lpstr>Full Stack Project Presentation</vt:lpstr>
      <vt:lpstr>PLAN</vt:lpstr>
      <vt:lpstr>Idea Association web site </vt:lpstr>
      <vt:lpstr>CONCEPTION</vt:lpstr>
      <vt:lpstr>Register</vt:lpstr>
      <vt:lpstr>Présentation PowerPoint</vt:lpstr>
      <vt:lpstr>Register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Full Stack Project Presentation</dc:title>
  <dc:creator>Ouafa BenAmor</dc:creator>
  <cp:lastModifiedBy>Ouafa BenAmor</cp:lastModifiedBy>
  <cp:revision>8</cp:revision>
  <dcterms:created xsi:type="dcterms:W3CDTF">2022-12-06T14:46:56Z</dcterms:created>
  <dcterms:modified xsi:type="dcterms:W3CDTF">2022-12-07T09:24:02Z</dcterms:modified>
</cp:coreProperties>
</file>

<file path=docProps/thumbnail.jpeg>
</file>